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39171-F2B4-4B8B-8210-90A2C10A9A6F}" v="9" dt="2020-04-21T02:20:20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hav gupta" userId="93c294b2-5110-49a2-82b6-62b006d99e57" providerId="ADAL" clId="{30439171-F2B4-4B8B-8210-90A2C10A9A6F}"/>
    <pc:docChg chg="undo custSel mod addSld modSld">
      <pc:chgData name="keshav gupta" userId="93c294b2-5110-49a2-82b6-62b006d99e57" providerId="ADAL" clId="{30439171-F2B4-4B8B-8210-90A2C10A9A6F}" dt="2020-04-21T02:20:28.171" v="33" actId="115"/>
      <pc:docMkLst>
        <pc:docMk/>
      </pc:docMkLst>
      <pc:sldChg chg="addSp delSp modSp add mod setBg setClrOvrMap">
        <pc:chgData name="keshav gupta" userId="93c294b2-5110-49a2-82b6-62b006d99e57" providerId="ADAL" clId="{30439171-F2B4-4B8B-8210-90A2C10A9A6F}" dt="2020-04-21T02:20:28.171" v="33" actId="115"/>
        <pc:sldMkLst>
          <pc:docMk/>
          <pc:sldMk cId="4242960957" sldId="271"/>
        </pc:sldMkLst>
        <pc:spChg chg="mod">
          <ac:chgData name="keshav gupta" userId="93c294b2-5110-49a2-82b6-62b006d99e57" providerId="ADAL" clId="{30439171-F2B4-4B8B-8210-90A2C10A9A6F}" dt="2020-04-21T02:17:42.687" v="23" actId="26606"/>
          <ac:spMkLst>
            <pc:docMk/>
            <pc:sldMk cId="4242960957" sldId="271"/>
            <ac:spMk id="2" creationId="{6194A04C-A97C-4ABB-98A6-FD01C6970727}"/>
          </ac:spMkLst>
        </pc:spChg>
        <pc:spChg chg="mod">
          <ac:chgData name="keshav gupta" userId="93c294b2-5110-49a2-82b6-62b006d99e57" providerId="ADAL" clId="{30439171-F2B4-4B8B-8210-90A2C10A9A6F}" dt="2020-04-21T02:20:28.171" v="33" actId="115"/>
          <ac:spMkLst>
            <pc:docMk/>
            <pc:sldMk cId="4242960957" sldId="271"/>
            <ac:spMk id="3" creationId="{89F01DDC-B854-4CA2-BBFF-479A2A733F33}"/>
          </ac:spMkLst>
        </pc:spChg>
        <pc:spChg chg="add del">
          <ac:chgData name="keshav gupta" userId="93c294b2-5110-49a2-82b6-62b006d99e57" providerId="ADAL" clId="{30439171-F2B4-4B8B-8210-90A2C10A9A6F}" dt="2020-04-21T02:17:16.221" v="19" actId="26606"/>
          <ac:spMkLst>
            <pc:docMk/>
            <pc:sldMk cId="4242960957" sldId="271"/>
            <ac:spMk id="8" creationId="{3B854194-185D-494D-905C-7C7CB2E30F6E}"/>
          </ac:spMkLst>
        </pc:spChg>
        <pc:spChg chg="add del">
          <ac:chgData name="keshav gupta" userId="93c294b2-5110-49a2-82b6-62b006d99e57" providerId="ADAL" clId="{30439171-F2B4-4B8B-8210-90A2C10A9A6F}" dt="2020-04-21T02:17:16.221" v="19" actId="26606"/>
          <ac:spMkLst>
            <pc:docMk/>
            <pc:sldMk cId="4242960957" sldId="271"/>
            <ac:spMk id="10" creationId="{B4F5FA0D-0104-4987-8241-EFF7C85B88DE}"/>
          </ac:spMkLst>
        </pc:spChg>
        <pc:spChg chg="add del">
          <ac:chgData name="keshav gupta" userId="93c294b2-5110-49a2-82b6-62b006d99e57" providerId="ADAL" clId="{30439171-F2B4-4B8B-8210-90A2C10A9A6F}" dt="2020-04-21T02:17:12.102" v="14" actId="26606"/>
          <ac:spMkLst>
            <pc:docMk/>
            <pc:sldMk cId="4242960957" sldId="271"/>
            <ac:spMk id="17" creationId="{3B854194-185D-494D-905C-7C7CB2E30F6E}"/>
          </ac:spMkLst>
        </pc:spChg>
        <pc:spChg chg="add del">
          <ac:chgData name="keshav gupta" userId="93c294b2-5110-49a2-82b6-62b006d99e57" providerId="ADAL" clId="{30439171-F2B4-4B8B-8210-90A2C10A9A6F}" dt="2020-04-21T02:17:12.102" v="14" actId="26606"/>
          <ac:spMkLst>
            <pc:docMk/>
            <pc:sldMk cId="4242960957" sldId="271"/>
            <ac:spMk id="19" creationId="{B4F5FA0D-0104-4987-8241-EFF7C85B88DE}"/>
          </ac:spMkLst>
        </pc:spChg>
        <pc:spChg chg="add del">
          <ac:chgData name="keshav gupta" userId="93c294b2-5110-49a2-82b6-62b006d99e57" providerId="ADAL" clId="{30439171-F2B4-4B8B-8210-90A2C10A9A6F}" dt="2020-04-21T02:17:14.628" v="16" actId="26606"/>
          <ac:spMkLst>
            <pc:docMk/>
            <pc:sldMk cId="4242960957" sldId="271"/>
            <ac:spMk id="23" creationId="{4351DFE5-F63D-4BE0-BDA9-E3EB88F01AA5}"/>
          </ac:spMkLst>
        </pc:spChg>
        <pc:spChg chg="add del">
          <ac:chgData name="keshav gupta" userId="93c294b2-5110-49a2-82b6-62b006d99e57" providerId="ADAL" clId="{30439171-F2B4-4B8B-8210-90A2C10A9A6F}" dt="2020-04-21T02:17:16.201" v="18" actId="26606"/>
          <ac:spMkLst>
            <pc:docMk/>
            <pc:sldMk cId="4242960957" sldId="271"/>
            <ac:spMk id="26" creationId="{3B854194-185D-494D-905C-7C7CB2E30F6E}"/>
          </ac:spMkLst>
        </pc:spChg>
        <pc:spChg chg="add del">
          <ac:chgData name="keshav gupta" userId="93c294b2-5110-49a2-82b6-62b006d99e57" providerId="ADAL" clId="{30439171-F2B4-4B8B-8210-90A2C10A9A6F}" dt="2020-04-21T02:17:16.201" v="18" actId="26606"/>
          <ac:spMkLst>
            <pc:docMk/>
            <pc:sldMk cId="4242960957" sldId="271"/>
            <ac:spMk id="27" creationId="{B4F5FA0D-0104-4987-8241-EFF7C85B88DE}"/>
          </ac:spMkLst>
        </pc:spChg>
        <pc:spChg chg="add del">
          <ac:chgData name="keshav gupta" userId="93c294b2-5110-49a2-82b6-62b006d99e57" providerId="ADAL" clId="{30439171-F2B4-4B8B-8210-90A2C10A9A6F}" dt="2020-04-21T02:17:42.717" v="24" actId="26606"/>
          <ac:spMkLst>
            <pc:docMk/>
            <pc:sldMk cId="4242960957" sldId="271"/>
            <ac:spMk id="30" creationId="{4351DFE5-F63D-4BE0-BDA9-E3EB88F01AA5}"/>
          </ac:spMkLst>
        </pc:spChg>
        <pc:spChg chg="add del">
          <ac:chgData name="keshav gupta" userId="93c294b2-5110-49a2-82b6-62b006d99e57" providerId="ADAL" clId="{30439171-F2B4-4B8B-8210-90A2C10A9A6F}" dt="2020-04-21T02:17:42.687" v="23" actId="26606"/>
          <ac:spMkLst>
            <pc:docMk/>
            <pc:sldMk cId="4242960957" sldId="271"/>
            <ac:spMk id="36" creationId="{D3FFFA32-D9F4-4AF9-A025-CD128AC85E32}"/>
          </ac:spMkLst>
        </pc:spChg>
        <pc:spChg chg="add">
          <ac:chgData name="keshav gupta" userId="93c294b2-5110-49a2-82b6-62b006d99e57" providerId="ADAL" clId="{30439171-F2B4-4B8B-8210-90A2C10A9A6F}" dt="2020-04-21T02:17:42.717" v="24" actId="26606"/>
          <ac:spMkLst>
            <pc:docMk/>
            <pc:sldMk cId="4242960957" sldId="271"/>
            <ac:spMk id="42" creationId="{4351DFE5-F63D-4BE0-BDA9-E3EB88F01AA5}"/>
          </ac:spMkLst>
        </pc:spChg>
        <pc:grpChg chg="add del">
          <ac:chgData name="keshav gupta" userId="93c294b2-5110-49a2-82b6-62b006d99e57" providerId="ADAL" clId="{30439171-F2B4-4B8B-8210-90A2C10A9A6F}" dt="2020-04-21T02:17:42.687" v="23" actId="26606"/>
          <ac:grpSpMkLst>
            <pc:docMk/>
            <pc:sldMk cId="4242960957" sldId="271"/>
            <ac:grpSpMk id="38" creationId="{2823A416-999C-4FA3-A853-0AE48404B5D7}"/>
          </ac:grpSpMkLst>
        </pc:grpChg>
        <pc:picChg chg="add del">
          <ac:chgData name="keshav gupta" userId="93c294b2-5110-49a2-82b6-62b006d99e57" providerId="ADAL" clId="{30439171-F2B4-4B8B-8210-90A2C10A9A6F}" dt="2020-04-21T02:17:16.221" v="19" actId="26606"/>
          <ac:picMkLst>
            <pc:docMk/>
            <pc:sldMk cId="4242960957" sldId="271"/>
            <ac:picMk id="12" creationId="{2897127E-6CEF-446C-BE87-93B7C46E49D1}"/>
          </ac:picMkLst>
        </pc:picChg>
        <pc:picChg chg="add del">
          <ac:chgData name="keshav gupta" userId="93c294b2-5110-49a2-82b6-62b006d99e57" providerId="ADAL" clId="{30439171-F2B4-4B8B-8210-90A2C10A9A6F}" dt="2020-04-21T02:17:12.102" v="14" actId="26606"/>
          <ac:picMkLst>
            <pc:docMk/>
            <pc:sldMk cId="4242960957" sldId="271"/>
            <ac:picMk id="21" creationId="{2897127E-6CEF-446C-BE87-93B7C46E49D1}"/>
          </ac:picMkLst>
        </pc:picChg>
        <pc:picChg chg="add del">
          <ac:chgData name="keshav gupta" userId="93c294b2-5110-49a2-82b6-62b006d99e57" providerId="ADAL" clId="{30439171-F2B4-4B8B-8210-90A2C10A9A6F}" dt="2020-04-21T02:17:14.628" v="16" actId="26606"/>
          <ac:picMkLst>
            <pc:docMk/>
            <pc:sldMk cId="4242960957" sldId="271"/>
            <ac:picMk id="24" creationId="{3AA16612-ACD2-4A16-8F2B-4514FD6BF28F}"/>
          </ac:picMkLst>
        </pc:picChg>
        <pc:picChg chg="add del">
          <ac:chgData name="keshav gupta" userId="93c294b2-5110-49a2-82b6-62b006d99e57" providerId="ADAL" clId="{30439171-F2B4-4B8B-8210-90A2C10A9A6F}" dt="2020-04-21T02:17:16.201" v="18" actId="26606"/>
          <ac:picMkLst>
            <pc:docMk/>
            <pc:sldMk cId="4242960957" sldId="271"/>
            <ac:picMk id="28" creationId="{2897127E-6CEF-446C-BE87-93B7C46E49D1}"/>
          </ac:picMkLst>
        </pc:picChg>
        <pc:picChg chg="add del">
          <ac:chgData name="keshav gupta" userId="93c294b2-5110-49a2-82b6-62b006d99e57" providerId="ADAL" clId="{30439171-F2B4-4B8B-8210-90A2C10A9A6F}" dt="2020-04-21T02:17:42.717" v="24" actId="26606"/>
          <ac:picMkLst>
            <pc:docMk/>
            <pc:sldMk cId="4242960957" sldId="271"/>
            <ac:picMk id="31" creationId="{3AA16612-ACD2-4A16-8F2B-4514FD6BF28F}"/>
          </ac:picMkLst>
        </pc:picChg>
        <pc:picChg chg="add">
          <ac:chgData name="keshav gupta" userId="93c294b2-5110-49a2-82b6-62b006d99e57" providerId="ADAL" clId="{30439171-F2B4-4B8B-8210-90A2C10A9A6F}" dt="2020-04-21T02:17:42.717" v="24" actId="26606"/>
          <ac:picMkLst>
            <pc:docMk/>
            <pc:sldMk cId="4242960957" sldId="271"/>
            <ac:picMk id="43" creationId="{3AA16612-ACD2-4A16-8F2B-4514FD6BF2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2E4F-2FE2-4032-B47A-E01BD4754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C65F2-D2D1-4212-9222-E680EDFAD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DA50-5047-4A67-8508-7E6C8DB1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0218E-A223-4B7D-8A81-57BEE32B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98491-1D4A-46FE-A599-BE3D6DB2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17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DA04-6CE8-4419-A235-2EF031B4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9AE0B-C53E-43BD-8C79-1A1979CB7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98609-73E3-4ECC-AAE5-316E6DB4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22AFC-A586-4441-A85E-1C7BC502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C08DF-7B6B-424F-988E-882B6E2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4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3D0D9-7875-4EB7-AAA7-793080B5A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4DEC00-D827-4ACA-8552-F19DA7374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28B0-5195-4228-9605-70EFC8DD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4DDAA-FBFB-47E6-B2D9-13D44AB6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2379B-2A87-4547-A0C1-795F6A6B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615A-1290-4D1E-9F2F-42520FDB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2166-D0B7-4503-AF1B-DD6D98789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EEC51-DACC-4CF7-848B-4BA167F0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00FBA-1B27-408D-8D4E-4013E839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5E561-C98C-4584-8EB3-8B25EDD3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4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CCF0-B3E3-4B50-88EA-26AA9FA7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91E7-2FA5-4A0F-97D8-8DD6FCE3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037AE-4B12-41F2-8D0A-2939EBF7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44DC7-3B49-470B-8C68-5B470DC0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0924-89E8-4891-B771-B69CC82C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21C8-CD29-433B-9CFA-98E86D04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38F7E-B498-42BD-8467-ABEEC5AD0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3FAB5-3F20-4D3C-99D1-4EFDCF1E2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944B4-C3C5-40B8-B3AA-ADB73C44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B0C6-8CF5-4EBE-8A5E-8996B99C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E4AA-8946-4163-BC0A-9CB015E8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0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40A3-0090-4DD1-A076-EFDB5421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FA03-A78F-4180-9051-0A798F33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DA957-B79C-446F-A0B4-B15F7F85A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C673F-C1DA-4F15-BFE0-092BD12BE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74968-E995-4AAD-BADC-64D2CB700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1DB1F6-4E67-4509-A2C9-C184E676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A629D-FEF0-430D-B9D8-DC298FED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9AA4-D8B7-4FEC-9C96-50154FCB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1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5030-C251-4F82-ABCD-D718A9B0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1A412-49C2-4263-B668-209ACE59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30DBD-BDEC-4635-93F8-41D2EC61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0BF5F-6599-4A5F-AAB5-A37638D5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5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73E40-A462-48F1-BB6B-6D1DD32A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A3369-F838-4AF7-968B-D32822ED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157B6-8079-46D5-8D7B-862ED47F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3B86-E380-43A9-90CF-AFAB8692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8BFE-5AF1-40F9-9DED-F4C4329A5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27033-7900-4473-BB2A-4E8E08FCD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708A7-D941-404E-800C-FF1C9525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D937D-5C51-433E-BDD6-0B73055E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168-AB92-4B5F-84E8-8AA40A96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BCE3-8CDB-4923-83FE-DCD80FB7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1B1E1-96D2-4711-94A8-9570DA9A6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75763-C445-4EFC-90EC-2898A9256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958C9-B85B-4F83-AE8E-EA2BB50C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7BB1D-0577-490A-AA5F-75FA27F84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AC9C0-EA1E-4A48-B2A1-63A77A28E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6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7A585-951B-4981-8965-7034F274C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C5E44-E1E4-4FAE-8B34-E3323A2B0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D537-DF60-466E-A39B-5746D038A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47AC-6AF1-4224-AFAC-121A67E6634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19BA-8A27-4B9D-8956-82ADB2B1D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819FB-96FE-47D9-8853-C88340D71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mexpo.org/Logo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u-mis-info6150-spring-2020/final-project-semicolon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dutechdebate.org/oer-and-digital-divide/do-open-educational-resources-actually-increase-the-digital-divid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Northeastern_Shillman_Hall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yanyothernerd.com/2017/01/my-educational-autobiograph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isc.ac.uk/blog/theres-no-such-thing-as-a-bad-blog-22-sep-2015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BAC51E3-DF34-4D1B-A445-D646F2BA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81" y="1176793"/>
            <a:ext cx="4548146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9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96A0-93E1-4D00-9F66-B25C02EB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Profile settings</a:t>
            </a:r>
            <a:br>
              <a:rPr lang="en-US" sz="4000"/>
            </a:br>
            <a:endParaRPr lang="en-US" sz="4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 on a cloudy day&#10;&#10;Description automatically generated">
            <a:extLst>
              <a:ext uri="{FF2B5EF4-FFF2-40B4-BE49-F238E27FC236}">
                <a16:creationId xmlns:a16="http://schemas.microsoft.com/office/drawing/2014/main" id="{3FEC9957-4B16-4500-B553-FE3C1545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4" r="18137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937525EF-099C-4171-97CE-62AC1642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US" sz="1800" dirty="0"/>
              <a:t>User is able to update his profile.</a:t>
            </a:r>
          </a:p>
          <a:p>
            <a:r>
              <a:rPr lang="en-US" sz="1800" dirty="0"/>
              <a:t>User can add bio, change password, and profile image. </a:t>
            </a:r>
          </a:p>
          <a:p>
            <a:r>
              <a:rPr lang="en-US" sz="1800" dirty="0"/>
              <a:t>User can logout from here as well.</a:t>
            </a:r>
          </a:p>
        </p:txBody>
      </p:sp>
    </p:spTree>
    <p:extLst>
      <p:ext uri="{BB962C8B-B14F-4D97-AF65-F5344CB8AC3E}">
        <p14:creationId xmlns:p14="http://schemas.microsoft.com/office/powerpoint/2010/main" val="291982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DAF3-AD5F-4979-BCF1-5903E4E8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>
            <a:normAutofit/>
          </a:bodyPr>
          <a:lstStyle/>
          <a:p>
            <a:r>
              <a:rPr lang="en-US" sz="4000"/>
              <a:t>User Profile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FC40C5-F18A-4DCF-B2C7-5E151A3C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5" r="17866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58D58-646A-4BC4-989B-950C317A9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US" sz="1800" dirty="0"/>
              <a:t>User can navigate to his profile page.</a:t>
            </a:r>
          </a:p>
          <a:p>
            <a:r>
              <a:rPr lang="en-US" sz="1800" dirty="0"/>
              <a:t>User can see what he has posted in My Articles.</a:t>
            </a:r>
          </a:p>
          <a:p>
            <a:r>
              <a:rPr lang="en-US" sz="1800" dirty="0"/>
              <a:t>User can see all the articles he has favorited in Favorite Articles.</a:t>
            </a:r>
          </a:p>
          <a:p>
            <a:r>
              <a:rPr lang="en-US" sz="1800" dirty="0"/>
              <a:t>User can also edit their articles and as well as delete them.</a:t>
            </a:r>
          </a:p>
        </p:txBody>
      </p:sp>
    </p:spTree>
    <p:extLst>
      <p:ext uri="{BB962C8B-B14F-4D97-AF65-F5344CB8AC3E}">
        <p14:creationId xmlns:p14="http://schemas.microsoft.com/office/powerpoint/2010/main" val="424549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0FD4-25F6-4FAE-8FBC-FB8AC156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Technologies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A91B8BC0-9F50-4E2A-AC1B-015FF5046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79" r="-3" b="641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752A218-2A57-4137-85F2-402EEC19D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/>
              <a:t>Backend</a:t>
            </a:r>
          </a:p>
          <a:p>
            <a:r>
              <a:rPr lang="en-US" sz="1900" dirty="0"/>
              <a:t>NodeJS</a:t>
            </a:r>
          </a:p>
          <a:p>
            <a:r>
              <a:rPr lang="en-US" sz="1900" dirty="0" err="1"/>
              <a:t>ExpressJS</a:t>
            </a:r>
            <a:endParaRPr lang="en-US" sz="1900" dirty="0"/>
          </a:p>
          <a:p>
            <a:r>
              <a:rPr lang="en-US" sz="1900" dirty="0"/>
              <a:t>MongoDB, Mongoose</a:t>
            </a:r>
          </a:p>
          <a:p>
            <a:r>
              <a:rPr lang="en-US" sz="1900" dirty="0"/>
              <a:t>JWT</a:t>
            </a:r>
          </a:p>
          <a:p>
            <a:pPr marL="0" indent="0">
              <a:buNone/>
            </a:pPr>
            <a:r>
              <a:rPr lang="en-US" sz="1900" b="1" dirty="0"/>
              <a:t>Frontend</a:t>
            </a:r>
          </a:p>
          <a:p>
            <a:r>
              <a:rPr lang="en-US" sz="1900" dirty="0"/>
              <a:t>Angular</a:t>
            </a:r>
          </a:p>
          <a:p>
            <a:r>
              <a:rPr lang="en-US" sz="1900" dirty="0"/>
              <a:t>Angular Material</a:t>
            </a:r>
          </a:p>
          <a:p>
            <a:r>
              <a:rPr lang="en-US" sz="1900" dirty="0"/>
              <a:t>SCSS</a:t>
            </a:r>
          </a:p>
          <a:p>
            <a:pPr marL="0" indent="0">
              <a:buNone/>
            </a:pPr>
            <a:endParaRPr lang="en-US" sz="18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80AF9-BA8F-446C-85C8-D18903F67C0C}"/>
              </a:ext>
            </a:extLst>
          </p:cNvPr>
          <p:cNvSpPr txBox="1"/>
          <p:nvPr/>
        </p:nvSpPr>
        <p:spPr>
          <a:xfrm>
            <a:off x="4824816" y="6001101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stemexpo.org/Log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2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ECE2B-EEAF-43F7-BCB0-06470018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Scope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7E05BCA-4608-4A3B-A36B-67C1A798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Implementing direct messaging between users who follow each other.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Implementing search by tags.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Implementing user search by username.</a:t>
            </a:r>
          </a:p>
        </p:txBody>
      </p:sp>
    </p:spTree>
    <p:extLst>
      <p:ext uri="{BB962C8B-B14F-4D97-AF65-F5344CB8AC3E}">
        <p14:creationId xmlns:p14="http://schemas.microsoft.com/office/powerpoint/2010/main" val="356949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4A04C-A97C-4ABB-98A6-FD01C697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01DDC-B854-4CA2-BBFF-479A2A73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https://www.sitepoint.com/user-authentication-mean-stack/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https://www.djamware.com/post/5b00bb9180aca726dee1fd6d/mean-stack-angular-6-crud-web-application</a:t>
            </a:r>
          </a:p>
          <a:p>
            <a:r>
              <a:rPr lang="en-US" sz="2000" dirty="0"/>
              <a:t>https://www.positronx.io/angular-jwt-user-authentication-tutorial/</a:t>
            </a:r>
          </a:p>
          <a:p>
            <a:r>
              <a:rPr lang="en-US" sz="2000" dirty="0"/>
              <a:t>https://loiane.com/2017/08/angular-hide-navbar-login-page/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6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9D4BC-5170-4A4D-AAE8-189D2C27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Members</a:t>
            </a:r>
          </a:p>
        </p:txBody>
      </p:sp>
      <p:sp>
        <p:nvSpPr>
          <p:cNvPr id="3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47B3DF-EC63-4E24-9E56-79F9899AF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9" b="1"/>
          <a:stretch/>
        </p:blipFill>
        <p:spPr>
          <a:xfrm>
            <a:off x="530944" y="1629089"/>
            <a:ext cx="3458640" cy="3620021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8A3A6D9-D046-4F81-9869-0DE044A60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4" y="1796370"/>
            <a:ext cx="4977578" cy="210873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algn="just"/>
            <a:r>
              <a:rPr lang="en-US" sz="2000" dirty="0" err="1">
                <a:solidFill>
                  <a:srgbClr val="000000"/>
                </a:solidFill>
              </a:rPr>
              <a:t>Shalvi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Kubal</a:t>
            </a:r>
            <a:endParaRPr lang="en-US" sz="2000" dirty="0">
              <a:solidFill>
                <a:srgbClr val="000000"/>
              </a:solidFill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Sumesh </a:t>
            </a:r>
            <a:r>
              <a:rPr lang="en-US" sz="2000" dirty="0" err="1">
                <a:solidFill>
                  <a:srgbClr val="000000"/>
                </a:solidFill>
              </a:rPr>
              <a:t>Harale</a:t>
            </a:r>
            <a:endParaRPr lang="en-US" sz="2000" dirty="0">
              <a:solidFill>
                <a:srgbClr val="000000"/>
              </a:solidFill>
            </a:endParaRPr>
          </a:p>
          <a:p>
            <a:pPr algn="just"/>
            <a:r>
              <a:rPr lang="en-US" sz="2000" dirty="0" err="1">
                <a:solidFill>
                  <a:srgbClr val="000000"/>
                </a:solidFill>
              </a:rPr>
              <a:t>Vardhana</a:t>
            </a:r>
            <a:r>
              <a:rPr lang="en-US" sz="2000" dirty="0">
                <a:solidFill>
                  <a:srgbClr val="000000"/>
                </a:solidFill>
              </a:rPr>
              <a:t> Vinod Bhatt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Keshav Gupta</a:t>
            </a:r>
          </a:p>
        </p:txBody>
      </p:sp>
    </p:spTree>
    <p:extLst>
      <p:ext uri="{BB962C8B-B14F-4D97-AF65-F5344CB8AC3E}">
        <p14:creationId xmlns:p14="http://schemas.microsoft.com/office/powerpoint/2010/main" val="304865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72BC1E91-B473-4382-9E89-9A895881E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0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F75EF-416F-464B-9037-C3BC144B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CC69CF5-42ED-4860-91B2-8EB006AE4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265" y="774285"/>
            <a:ext cx="2002536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F7E74-76EF-4B3F-8E71-147EDB8D0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493" y="3073832"/>
            <a:ext cx="871390" cy="87139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1E193-2410-40BF-A766-A4C41B2D1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346" y="2951018"/>
            <a:ext cx="3205229" cy="32052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26C6-8768-4A09-8EDA-793902A93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2508105"/>
            <a:ext cx="5408813" cy="36324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6"/>
              </a:rPr>
              <a:t>https://github.com/neu-mis-info6150-spring-2020/final-project-semicolon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205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4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9B923-10FD-4FE4-BC5A-A19F629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High Tower Text" panose="02040502050506030303" pitchFamily="18" charset="0"/>
                <a:cs typeface="Aharoni" panose="020B0604020202020204" pitchFamily="2" charset="-79"/>
              </a:rPr>
              <a:t>A simple online knowledge sharing portal designed to discuss and share the educational articles among university students. 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9B21F900-61A5-4051-82EA-A8153B255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3763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0465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E08C26-64D4-4680-B405-78074D14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>
                <a:solidFill>
                  <a:srgbClr val="000000"/>
                </a:solidFill>
              </a:rPr>
              <a:t>Contents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large tree in front of a building&#10;&#10;Description automatically generated">
            <a:extLst>
              <a:ext uri="{FF2B5EF4-FFF2-40B4-BE49-F238E27FC236}">
                <a16:creationId xmlns:a16="http://schemas.microsoft.com/office/drawing/2014/main" id="{C28FD170-5F25-4BBD-90E1-B5C20E67E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139" r="13158" b="-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AC65BC1-3479-4D76-86CA-5B7919E81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Project Statement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Functionalities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Use cases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Technologies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Future Scope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References 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8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E580A-7223-441C-A181-6F3DC481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dirty="0">
                <a:solidFill>
                  <a:srgbClr val="000000"/>
                </a:solidFill>
              </a:rPr>
              <a:t>Project Statement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9E5BCD1-D2E7-4544-ABC0-C84D8F7C8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38" r="1977" b="-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23C9E2B-3EA8-43EE-BA42-6334F83A5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Husky-Learn is an application that will provide students to share their experiences and knowledge gained about the courses they have pursued while graduating. This is a hassle-free application that will allow users to post new articles and read other articles posted by other users, follow the other users, add the articles to their favorite list.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5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72DBA-6DFC-4E99-80F9-46426776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dirty="0">
                <a:solidFill>
                  <a:srgbClr val="000000"/>
                </a:solidFill>
              </a:rPr>
              <a:t>Functionalities</a:t>
            </a:r>
            <a:br>
              <a:rPr lang="en-IN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20BAB771-46A0-483D-9216-D4BC03C2B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290" r="35416" b="-2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F63A6D4-E3BC-457E-8CC2-E8233C1D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006600"/>
            <a:ext cx="4977578" cy="405437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Login and Registration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Post Articles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View Posted Articles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Update Posted Articles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View Favourite Articles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View other User Profiles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Update Profile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Post a comment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Delete a comment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5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A2E7-03FA-4440-A0E5-98ED84B6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3400" dirty="0"/>
              <a:t>Sign Up</a:t>
            </a:r>
            <a:br>
              <a:rPr lang="en-IN" sz="3400" dirty="0"/>
            </a:br>
            <a:endParaRPr lang="en-US" sz="3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83D825-EB73-434B-9A69-500503A8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5" r="18556" b="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34" name="Content Placeholder 23">
            <a:extLst>
              <a:ext uri="{FF2B5EF4-FFF2-40B4-BE49-F238E27FC236}">
                <a16:creationId xmlns:a16="http://schemas.microsoft.com/office/drawing/2014/main" id="{64FA14D4-8D4D-4095-B877-7F14C36C8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IN" sz="1800" dirty="0"/>
              <a:t>User is able to Register to the application successfully.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259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74E8-9890-4E2C-B07A-FD8EE1E3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Sign 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ECCF4F-EAE4-4677-B8D3-D245AA76B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1785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EE84BBE-7137-4DB8-B23D-16D7A438D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IN" sz="1800" dirty="0"/>
              <a:t>After Signing Up user is able to login for proceeding with the further actions</a:t>
            </a:r>
            <a:r>
              <a:rPr lang="en-IN" sz="1400" dirty="0"/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3470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82F-A141-40BF-ACB0-FA8F700F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Home Page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868019-C111-4986-97BF-999F72A1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7485" b="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D3C0596-36C6-4C2F-8CD5-EC265751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US" sz="1800"/>
              <a:t>User can see all the posts on the home page but cannot comment and add the post to their favorites before signing up.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16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6C16-6B8E-4A95-8336-A79770FA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>
            <a:normAutofit/>
          </a:bodyPr>
          <a:lstStyle/>
          <a:p>
            <a:r>
              <a:rPr lang="en-US" sz="4000"/>
              <a:t>Post Articles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5AA10-9683-4470-8893-0CE6DC6BA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r="17297" b="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CA19D-F7EB-4BBE-8E30-514543271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US" sz="1800" dirty="0"/>
              <a:t>User is able to post articles here.</a:t>
            </a:r>
          </a:p>
          <a:p>
            <a:r>
              <a:rPr lang="en-US" sz="1800" dirty="0"/>
              <a:t>User must enter the article title, description and the passage. To submit the article.</a:t>
            </a:r>
          </a:p>
        </p:txBody>
      </p:sp>
    </p:spTree>
    <p:extLst>
      <p:ext uri="{BB962C8B-B14F-4D97-AF65-F5344CB8AC3E}">
        <p14:creationId xmlns:p14="http://schemas.microsoft.com/office/powerpoint/2010/main" val="276710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9DD3EF57463B43BCC17C336A6CF25F" ma:contentTypeVersion="10" ma:contentTypeDescription="Create a new document." ma:contentTypeScope="" ma:versionID="6fb0c47a2b66c9f5c654cf3b8d3c2b15">
  <xsd:schema xmlns:xsd="http://www.w3.org/2001/XMLSchema" xmlns:xs="http://www.w3.org/2001/XMLSchema" xmlns:p="http://schemas.microsoft.com/office/2006/metadata/properties" xmlns:ns3="20292182-6b98-48fe-a207-a01b7ef32d92" targetNamespace="http://schemas.microsoft.com/office/2006/metadata/properties" ma:root="true" ma:fieldsID="a230e3ed67c6b5c1f2074ab68bfbb97c" ns3:_="">
    <xsd:import namespace="20292182-6b98-48fe-a207-a01b7ef32d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92182-6b98-48fe-a207-a01b7ef32d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03CBD5-2984-4665-8A52-CA6FCD55C0C7}">
  <ds:schemaRefs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20292182-6b98-48fe-a207-a01b7ef32d92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260106F-3954-4823-8794-A3E53C2AA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92182-6b98-48fe-a207-a01b7ef32d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3608FE-0C8A-4168-9BAB-74AF3BCAF1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387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High Tower Text</vt:lpstr>
      <vt:lpstr>Wingdings</vt:lpstr>
      <vt:lpstr>Office Theme</vt:lpstr>
      <vt:lpstr>PowerPoint Presentation</vt:lpstr>
      <vt:lpstr>A simple online knowledge sharing portal designed to discuss and share the educational articles among university students. </vt:lpstr>
      <vt:lpstr>Contents</vt:lpstr>
      <vt:lpstr>Project Statement</vt:lpstr>
      <vt:lpstr>Functionalities </vt:lpstr>
      <vt:lpstr>Sign Up </vt:lpstr>
      <vt:lpstr>Sign In</vt:lpstr>
      <vt:lpstr>Home Page</vt:lpstr>
      <vt:lpstr>Post Articles</vt:lpstr>
      <vt:lpstr>Profile settings </vt:lpstr>
      <vt:lpstr>User Profile Page</vt:lpstr>
      <vt:lpstr>Technologies</vt:lpstr>
      <vt:lpstr>Future Scope</vt:lpstr>
      <vt:lpstr>References</vt:lpstr>
      <vt:lpstr>Members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gupta</dc:creator>
  <cp:lastModifiedBy>keshav gupta</cp:lastModifiedBy>
  <cp:revision>1</cp:revision>
  <dcterms:created xsi:type="dcterms:W3CDTF">2020-04-21T02:17:42Z</dcterms:created>
  <dcterms:modified xsi:type="dcterms:W3CDTF">2020-04-21T02:20:37Z</dcterms:modified>
</cp:coreProperties>
</file>